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7" r:id="rId2"/>
  </p:sldMasterIdLst>
  <p:sldIdLst>
    <p:sldId id="256" r:id="rId3"/>
    <p:sldId id="310" r:id="rId4"/>
    <p:sldId id="31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207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14"/>
    <p:restoredTop sz="89732"/>
  </p:normalViewPr>
  <p:slideViewPr>
    <p:cSldViewPr snapToGrid="0" snapToObjects="1">
      <p:cViewPr>
        <p:scale>
          <a:sx n="65" d="100"/>
          <a:sy n="65" d="100"/>
        </p:scale>
        <p:origin x="1000" y="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3600" cy="69151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280" y="3886200"/>
            <a:ext cx="944944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矩形 15"/>
          <p:cNvSpPr/>
          <p:nvPr userDrawn="1"/>
        </p:nvSpPr>
        <p:spPr>
          <a:xfrm>
            <a:off x="9276399" y="5742027"/>
            <a:ext cx="2558766" cy="73866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200" b="1" cap="none" spc="0" dirty="0" smtClean="0">
                <a:ln w="22225">
                  <a:solidFill>
                    <a:srgbClr val="991207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4200" b="1" cap="none" spc="0" dirty="0">
              <a:ln w="22225">
                <a:solidFill>
                  <a:srgbClr val="991207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7" name="文本框 16"/>
          <p:cNvSpPr txBox="1"/>
          <p:nvPr userDrawn="1"/>
        </p:nvSpPr>
        <p:spPr>
          <a:xfrm rot="-5400000">
            <a:off x="11559451" y="6034844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20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9511644" y="6359366"/>
            <a:ext cx="2157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+mn-ea"/>
                <a:ea typeface="+mn-ea"/>
              </a:rPr>
              <a:t>07.21~23</a:t>
            </a:r>
            <a:r>
              <a:rPr kumimoji="1" lang="en-US" altLang="zh-CN" sz="1600" baseline="0" dirty="0" smtClean="0">
                <a:latin typeface="+mn-ea"/>
                <a:ea typeface="+mn-ea"/>
              </a:rPr>
              <a:t>  Changsha</a:t>
            </a:r>
            <a:endParaRPr kumimoji="1" lang="zh-CN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77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>
            <a:normAutofit/>
          </a:bodyPr>
          <a:lstStyle>
            <a:lvl1pPr algn="l">
              <a:defRPr lang="zh-TW" altLang="en-US" sz="3200" b="1" kern="1200" cap="none" spc="0" dirty="0" smtClean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zh-TW" altLang="en-US" sz="2400" b="0" kern="1200" dirty="0" smtClean="0">
                <a:ln>
                  <a:solidFill>
                    <a:schemeClr val="tx1"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2564907"/>
            <a:ext cx="53848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2564907"/>
            <a:ext cx="53848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09600" y="1340768"/>
            <a:ext cx="109728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57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258586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3235816"/>
            <a:ext cx="5386917" cy="3001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258756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3235819"/>
            <a:ext cx="5389033" cy="30116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609600" y="1340768"/>
            <a:ext cx="109728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840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280" y="3886200"/>
            <a:ext cx="944944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8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03197"/>
            <a:ext cx="10972800" cy="556612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854438"/>
            <a:ext cx="10972800" cy="4372335"/>
          </a:xfrm>
        </p:spPr>
        <p:txBody>
          <a:bodyPr/>
          <a:lstStyle>
            <a:lvl1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lang="zh-TW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3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>
            <a:normAutofit/>
          </a:bodyPr>
          <a:lstStyle>
            <a:lvl1pPr algn="l">
              <a:defRPr lang="zh-TW" altLang="en-US" sz="3200" b="1" kern="1200" cap="none" spc="0" dirty="0" smtClean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zh-TW" altLang="en-US" sz="2400" b="0" kern="1200" dirty="0" smtClean="0">
                <a:ln>
                  <a:solidFill>
                    <a:schemeClr val="tx1"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7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2564907"/>
            <a:ext cx="53848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2564907"/>
            <a:ext cx="53848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09600" y="1340768"/>
            <a:ext cx="109728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20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258586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3235816"/>
            <a:ext cx="5386917" cy="3001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258756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3235819"/>
            <a:ext cx="5389033" cy="30116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609600" y="1340768"/>
            <a:ext cx="10972800" cy="1143000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30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3600" cy="69151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280" y="3886200"/>
            <a:ext cx="944944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矩形 12"/>
          <p:cNvSpPr/>
          <p:nvPr userDrawn="1"/>
        </p:nvSpPr>
        <p:spPr>
          <a:xfrm>
            <a:off x="456825" y="46152"/>
            <a:ext cx="2558766" cy="67710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 rot="-5400000">
            <a:off x="2656624" y="308295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6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860705" y="602039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smtClean="0">
                <a:latin typeface="+mn-ea"/>
                <a:ea typeface="+mn-ea"/>
              </a:rPr>
              <a:t>07.21~23</a:t>
            </a:r>
            <a:r>
              <a:rPr kumimoji="1" lang="en-US" altLang="zh-CN" sz="1400" baseline="0" dirty="0" smtClean="0">
                <a:latin typeface="+mn-ea"/>
                <a:ea typeface="+mn-ea"/>
              </a:rPr>
              <a:t>  Changsha</a:t>
            </a:r>
            <a:endParaRPr kumimoji="1" lang="zh-CN" altLang="en-US" sz="1400" dirty="0">
              <a:latin typeface="+mn-ea"/>
              <a:ea typeface="+mn-ea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9455072" y="5803479"/>
            <a:ext cx="2558766" cy="67710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7" name="文本框 16"/>
          <p:cNvSpPr txBox="1"/>
          <p:nvPr userDrawn="1"/>
        </p:nvSpPr>
        <p:spPr>
          <a:xfrm rot="-5400000">
            <a:off x="11620365" y="6065622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6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9789940" y="6359366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smtClean="0">
                <a:latin typeface="+mn-ea"/>
                <a:ea typeface="+mn-ea"/>
              </a:rPr>
              <a:t>07.21~23</a:t>
            </a:r>
            <a:r>
              <a:rPr kumimoji="1" lang="en-US" altLang="zh-CN" sz="1400" baseline="0" dirty="0" smtClean="0">
                <a:latin typeface="+mn-ea"/>
                <a:ea typeface="+mn-ea"/>
              </a:rPr>
              <a:t>  Changsha</a:t>
            </a:r>
            <a:endParaRPr kumimoji="1" lang="zh-CN" altLang="en-US" sz="1400" dirty="0">
              <a:latin typeface="+mn-ea"/>
              <a:ea typeface="+mn-ea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3391601" y="94931"/>
            <a:ext cx="8445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>
                <a:solidFill>
                  <a:srgbClr val="595959"/>
                </a:solidFill>
              </a:rPr>
              <a:t>The 3</a:t>
            </a:r>
            <a:r>
              <a:rPr kumimoji="1" lang="en-US" altLang="zh-CN" sz="2400" baseline="0" dirty="0" smtClean="0">
                <a:solidFill>
                  <a:srgbClr val="595959"/>
                </a:solidFill>
              </a:rPr>
              <a:t>rd</a:t>
            </a:r>
            <a:r>
              <a:rPr kumimoji="1" lang="en-US" altLang="zh-CN" sz="2400" dirty="0" smtClean="0">
                <a:solidFill>
                  <a:srgbClr val="595959"/>
                </a:solidFill>
              </a:rPr>
              <a:t> China Visualization and Visual Analytics Conference</a:t>
            </a:r>
            <a:endParaRPr kumimoji="1" lang="zh-CN" altLang="en-US" sz="2400" dirty="0">
              <a:solidFill>
                <a:srgbClr val="595959"/>
              </a:solidFill>
            </a:endParaRPr>
          </a:p>
        </p:txBody>
      </p:sp>
      <p:sp>
        <p:nvSpPr>
          <p:cNvPr id="20" name="文本框 19"/>
          <p:cNvSpPr txBox="1"/>
          <p:nvPr userDrawn="1"/>
        </p:nvSpPr>
        <p:spPr>
          <a:xfrm>
            <a:off x="3391601" y="429184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b="1" dirty="0" smtClean="0">
                <a:solidFill>
                  <a:srgbClr val="595959"/>
                </a:solidFill>
                <a:latin typeface="Heiti SC Light" charset="-122"/>
                <a:ea typeface="Heiti SC Light" charset="-122"/>
                <a:cs typeface="Heiti SC Light" charset="-122"/>
              </a:rPr>
              <a:t>第三届中国可视化与可视分析大会</a:t>
            </a:r>
            <a:endParaRPr kumimoji="1" lang="zh-CN" altLang="en-US" sz="2800" b="1" dirty="0">
              <a:solidFill>
                <a:srgbClr val="595959"/>
              </a:solidFill>
              <a:latin typeface="Heiti SC Light" charset="-122"/>
              <a:ea typeface="Heiti SC Light" charset="-122"/>
              <a:cs typeface="Heiti SC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632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cap="none" spc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1524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280" y="3886200"/>
            <a:ext cx="944944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139700" dist="38100" dir="2700000" algn="tl" rotWithShape="0">
                    <a:schemeClr val="tx1"/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9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03197"/>
            <a:ext cx="10972800" cy="556612"/>
          </a:xfr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854438"/>
            <a:ext cx="10972800" cy="4372335"/>
          </a:xfrm>
        </p:spPr>
        <p:txBody>
          <a:bodyPr/>
          <a:lstStyle>
            <a:lvl1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defRPr lang="zh-TW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 lang="zh-TW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1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1812943"/>
            <a:ext cx="4284487" cy="490853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632" y="18481"/>
            <a:ext cx="12202081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31371" y="371703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圖片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" t="22879" r="-162" b="61311"/>
          <a:stretch/>
        </p:blipFill>
        <p:spPr>
          <a:xfrm>
            <a:off x="9217" y="-19874"/>
            <a:ext cx="12293600" cy="1093304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510210" y="54378"/>
            <a:ext cx="2558766" cy="67710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800" b="1" cap="none" spc="0" dirty="0" smtClean="0">
                <a:ln w="22225">
                  <a:solidFill>
                    <a:srgbClr val="991207"/>
                  </a:solidFill>
                  <a:prstDash val="solid"/>
                </a:ln>
                <a:solidFill>
                  <a:srgbClr val="991207"/>
                </a:solidFill>
                <a:effectLst/>
                <a:latin typeface="+mn-lt"/>
                <a:ea typeface="Arial Hebrew" charset="-79"/>
                <a:cs typeface="Arial Hebrew" charset="-79"/>
              </a:rPr>
              <a:t>ChinaVIS</a:t>
            </a:r>
            <a:endParaRPr lang="zh-CN" altLang="en-US" sz="3800" b="1" cap="none" spc="0" dirty="0">
              <a:ln w="22225">
                <a:solidFill>
                  <a:srgbClr val="991207"/>
                </a:solidFill>
                <a:prstDash val="solid"/>
              </a:ln>
              <a:solidFill>
                <a:srgbClr val="991207"/>
              </a:solidFill>
              <a:effectLst/>
              <a:latin typeface="+mn-lt"/>
              <a:ea typeface="Arial Hebrew" charset="-79"/>
              <a:cs typeface="Arial Hebrew" charset="-79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 rot="-5400000">
            <a:off x="2710009" y="316521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dirty="0" smtClean="0">
                <a:latin typeface="+mn-ea"/>
                <a:ea typeface="+mn-ea"/>
                <a:cs typeface="New Peninim MT" charset="-79"/>
              </a:rPr>
              <a:t>2016</a:t>
            </a:r>
            <a:endParaRPr kumimoji="1" lang="zh-CN" altLang="en-US" sz="1600" dirty="0">
              <a:latin typeface="+mn-ea"/>
              <a:ea typeface="+mn-ea"/>
              <a:cs typeface="New Peninim MT" charset="-79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914090" y="610265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 smtClean="0">
                <a:latin typeface="+mn-ea"/>
                <a:ea typeface="+mn-ea"/>
              </a:rPr>
              <a:t>07.21~23</a:t>
            </a:r>
            <a:r>
              <a:rPr kumimoji="1" lang="en-US" altLang="zh-CN" sz="1400" baseline="0" dirty="0" smtClean="0">
                <a:latin typeface="+mn-ea"/>
                <a:ea typeface="+mn-ea"/>
              </a:rPr>
              <a:t>  Changsha</a:t>
            </a:r>
            <a:endParaRPr kumimoji="1" lang="zh-CN" altLang="en-US" sz="1400" dirty="0">
              <a:latin typeface="+mn-ea"/>
              <a:ea typeface="+mn-ea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3405234" y="103157"/>
            <a:ext cx="8445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>
                <a:solidFill>
                  <a:srgbClr val="595959"/>
                </a:solidFill>
              </a:rPr>
              <a:t>The 3</a:t>
            </a:r>
            <a:r>
              <a:rPr kumimoji="1" lang="en-US" altLang="zh-CN" sz="2400" baseline="0" dirty="0" smtClean="0">
                <a:solidFill>
                  <a:srgbClr val="595959"/>
                </a:solidFill>
              </a:rPr>
              <a:t>rd</a:t>
            </a:r>
            <a:r>
              <a:rPr kumimoji="1" lang="en-US" altLang="zh-CN" sz="2400" dirty="0" smtClean="0">
                <a:solidFill>
                  <a:srgbClr val="595959"/>
                </a:solidFill>
              </a:rPr>
              <a:t> China Visualization and Visual Analytics Conference</a:t>
            </a:r>
            <a:endParaRPr kumimoji="1" lang="zh-CN" altLang="en-US" sz="2400" dirty="0">
              <a:solidFill>
                <a:srgbClr val="595959"/>
              </a:solidFill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405234" y="43741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595959"/>
                </a:solidFill>
                <a:latin typeface="Heiti SC Light" charset="-122"/>
                <a:ea typeface="Heiti SC Light" charset="-122"/>
                <a:cs typeface="Heiti SC Light" charset="-122"/>
              </a:rPr>
              <a:t>第三届中国可视化与可视分析大会</a:t>
            </a:r>
            <a:endParaRPr kumimoji="1" lang="zh-CN" altLang="en-US" sz="2800" dirty="0">
              <a:solidFill>
                <a:srgbClr val="595959"/>
              </a:solidFill>
              <a:latin typeface="Heiti SC Light" charset="-122"/>
              <a:ea typeface="Heiti SC Light" charset="-122"/>
              <a:cs typeface="Heiti SC Ligh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67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zh-TW" altLang="en-US" sz="3600" b="1" kern="1200" cap="none" spc="0" dirty="0" smtClean="0">
          <a:ln w="18415" cmpd="sng">
            <a:solidFill>
              <a:schemeClr val="tx1">
                <a:alpha val="15000"/>
              </a:schemeClr>
            </a:solidFill>
            <a:prstDash val="solid"/>
          </a:ln>
          <a:solidFill>
            <a:srgbClr val="FFFFFF"/>
          </a:solidFill>
          <a:effectLst>
            <a:outerShdw blurRad="152400" dist="38100" dir="2700000" algn="tl" rotWithShape="0">
              <a:prstClr val="black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Wingdings 2" pitchFamily="18" charset="2"/>
        <a:buChar char="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Wingdings 2" pitchFamily="18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Calibri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5" y="1768784"/>
            <a:ext cx="5216827" cy="49486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6245" y="18481"/>
            <a:ext cx="12202081" cy="6858000"/>
          </a:xfrm>
          <a:prstGeom prst="rect">
            <a:avLst/>
          </a:prstGeom>
          <a:solidFill>
            <a:srgbClr val="F5F5F5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31371" y="371703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58-B6C8-4C03-BA97-BC9D9BC05C4D}" type="datetimeFigureOut">
              <a:rPr lang="en-US" smtClean="0"/>
              <a:pPr/>
              <a:t>7/8/16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B062-6E57-4385-857B-78E09B4BA3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" y="-36847"/>
            <a:ext cx="12198245" cy="143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2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zh-TW" altLang="en-US" sz="3600" b="1" kern="1200" cap="none" spc="0" dirty="0" smtClean="0">
          <a:ln w="18415" cmpd="sng">
            <a:solidFill>
              <a:schemeClr val="tx1">
                <a:alpha val="15000"/>
              </a:schemeClr>
            </a:solidFill>
            <a:prstDash val="solid"/>
          </a:ln>
          <a:solidFill>
            <a:srgbClr val="FFFFFF"/>
          </a:solidFill>
          <a:effectLst>
            <a:outerShdw blurRad="152400" dist="38100" dir="2700000" algn="tl" rotWithShape="0">
              <a:prstClr val="black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Wingdings 2" pitchFamily="18" charset="2"/>
        <a:buChar char="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Wingdings 2" pitchFamily="18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Calibri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5544" y="378040"/>
            <a:ext cx="9144000" cy="91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5400" b="1" dirty="0">
                <a:ln w="18415" cmpd="sng">
                  <a:solidFill>
                    <a:schemeClr val="tx1">
                      <a:alpha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1">
                      <a:lumMod val="65000"/>
                      <a:alpha val="6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ChinaVIS 2016</a:t>
            </a:r>
            <a:endParaRPr lang="zh-CN" altLang="en-US" sz="5400" b="1" dirty="0">
              <a:ln w="18415" cmpd="sng">
                <a:solidFill>
                  <a:schemeClr val="tx1">
                    <a:alpha val="1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lumMod val="65000"/>
                    <a:alpha val="6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文本占位符 5"/>
          <p:cNvSpPr txBox="1">
            <a:spLocks/>
          </p:cNvSpPr>
          <p:nvPr/>
        </p:nvSpPr>
        <p:spPr>
          <a:xfrm>
            <a:off x="1649412" y="1295307"/>
            <a:ext cx="91440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3200" dirty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July 21-23, </a:t>
            </a:r>
            <a:r>
              <a:rPr lang="en-US" altLang="zh-CN" sz="3200" dirty="0" err="1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Shangsha</a:t>
            </a:r>
            <a:endParaRPr lang="zh-CN" altLang="en-US" sz="3200" dirty="0">
              <a:ln>
                <a:solidFill>
                  <a:schemeClr val="tx1">
                    <a:alpha val="1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6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68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6659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cificVis2010">
      <a:majorFont>
        <a:latin typeface="Century Gothic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cificVis2010">
      <a:majorFont>
        <a:latin typeface="Century Gothic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宽屏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 Hebrew</vt:lpstr>
      <vt:lpstr>Calibri</vt:lpstr>
      <vt:lpstr>Century Gothic</vt:lpstr>
      <vt:lpstr>Heiti SC Light</vt:lpstr>
      <vt:lpstr>New Peninim MT</vt:lpstr>
      <vt:lpstr>Wingdings 2</vt:lpstr>
      <vt:lpstr>微軟正黑體</vt:lpstr>
      <vt:lpstr>Arial</vt:lpstr>
      <vt:lpstr>Office 佈景主題</vt:lpstr>
      <vt:lpstr>1_Office 佈景主題</vt:lpstr>
      <vt:lpstr>Papers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2016-07-08T06:00:41Z</dcterms:modified>
</cp:coreProperties>
</file>