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7" r:id="rId2"/>
  </p:sldMasterIdLst>
  <p:sldIdLst>
    <p:sldId id="256" r:id="rId3"/>
    <p:sldId id="310" r:id="rId4"/>
    <p:sldId id="311" r:id="rId5"/>
    <p:sldId id="31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207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91071"/>
  </p:normalViewPr>
  <p:slideViewPr>
    <p:cSldViewPr snapToGrid="0" snapToObjects="1">
      <p:cViewPr>
        <p:scale>
          <a:sx n="80" d="100"/>
          <a:sy n="80" d="100"/>
        </p:scale>
        <p:origin x="1528" y="3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4" t="350" r="15098"/>
          <a:stretch/>
        </p:blipFill>
        <p:spPr>
          <a:xfrm>
            <a:off x="-79513" y="0"/>
            <a:ext cx="9223513" cy="701702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 algn="ctr">
              <a:defRPr b="1" cap="none" spc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460" y="3886200"/>
            <a:ext cx="708708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950" b="0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矩形 15"/>
          <p:cNvSpPr/>
          <p:nvPr userDrawn="1"/>
        </p:nvSpPr>
        <p:spPr>
          <a:xfrm>
            <a:off x="6100010" y="5979357"/>
            <a:ext cx="2873406" cy="68480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4000" b="1" cap="none" spc="0" dirty="0" smtClean="0">
                <a:ln w="22225">
                  <a:solidFill>
                    <a:srgbClr val="991207"/>
                  </a:solidFill>
                  <a:prstDash val="solid"/>
                </a:ln>
                <a:solidFill>
                  <a:srgbClr val="991207"/>
                </a:solidFill>
                <a:effectLst/>
                <a:latin typeface="+mn-lt"/>
                <a:ea typeface="Arial Hebrew" charset="-79"/>
                <a:cs typeface="Arial Hebrew" charset="-79"/>
              </a:rPr>
              <a:t>ChinaVIS</a:t>
            </a:r>
            <a:endParaRPr lang="zh-CN" altLang="en-US" sz="4000" b="1" cap="none" spc="0" dirty="0">
              <a:ln w="22225">
                <a:solidFill>
                  <a:srgbClr val="991207"/>
                </a:solidFill>
                <a:prstDash val="solid"/>
              </a:ln>
              <a:solidFill>
                <a:srgbClr val="991207"/>
              </a:solidFill>
              <a:effectLst/>
              <a:latin typeface="+mn-lt"/>
              <a:ea typeface="Arial Hebrew" charset="-79"/>
              <a:cs typeface="Arial Hebrew" charset="-79"/>
            </a:endParaRPr>
          </a:p>
        </p:txBody>
      </p:sp>
      <p:sp>
        <p:nvSpPr>
          <p:cNvPr id="17" name="文本框 16"/>
          <p:cNvSpPr txBox="1"/>
          <p:nvPr userDrawn="1"/>
        </p:nvSpPr>
        <p:spPr>
          <a:xfrm rot="-5400000">
            <a:off x="8467030" y="627643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800" dirty="0" smtClean="0">
                <a:latin typeface="+mn-ea"/>
                <a:ea typeface="+mn-ea"/>
                <a:cs typeface="New Peninim MT" charset="-79"/>
              </a:rPr>
              <a:t>2016</a:t>
            </a:r>
            <a:endParaRPr kumimoji="1" lang="zh-CN" altLang="en-US" sz="1800" dirty="0">
              <a:latin typeface="+mn-ea"/>
              <a:ea typeface="+mn-ea"/>
              <a:cs typeface="New Peninim MT" charset="-79"/>
            </a:endParaRPr>
          </a:p>
        </p:txBody>
      </p:sp>
      <p:sp>
        <p:nvSpPr>
          <p:cNvPr id="18" name="文本框 17"/>
          <p:cNvSpPr txBox="1"/>
          <p:nvPr userDrawn="1"/>
        </p:nvSpPr>
        <p:spPr>
          <a:xfrm>
            <a:off x="6633410" y="6549916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 smtClean="0">
                <a:latin typeface="+mn-ea"/>
                <a:ea typeface="+mn-ea"/>
              </a:rPr>
              <a:t>07.21~23</a:t>
            </a:r>
            <a:r>
              <a:rPr kumimoji="1" lang="en-US" altLang="zh-CN" sz="1400" baseline="0" dirty="0" smtClean="0">
                <a:latin typeface="+mn-ea"/>
                <a:ea typeface="+mn-ea"/>
              </a:rPr>
              <a:t>  Changsha</a:t>
            </a:r>
            <a:endParaRPr kumimoji="1" lang="zh-CN" altLang="en-US" sz="1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77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>
            <a:normAutofit/>
          </a:bodyPr>
          <a:lstStyle>
            <a:lvl1pPr algn="l">
              <a:defRPr lang="zh-TW" altLang="en-US" sz="2400" b="1" kern="1200" cap="none" spc="0" dirty="0" smtClean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zh-TW" altLang="en-US" sz="1800" b="0" kern="1200" dirty="0" smtClean="0">
                <a:ln>
                  <a:solidFill>
                    <a:schemeClr val="tx1"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  <a:ea typeface="+mn-ea"/>
                <a:cs typeface="+mn-cs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37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564908"/>
            <a:ext cx="4038600" cy="35612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564908"/>
            <a:ext cx="4038600" cy="35612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571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2585869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3235816"/>
            <a:ext cx="4040188" cy="300149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2587560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3235820"/>
            <a:ext cx="4041775" cy="301168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1840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 algn="ctr">
              <a:defRPr b="1" cap="none" spc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460" y="3886200"/>
            <a:ext cx="708708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950" b="0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82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03197"/>
            <a:ext cx="8229600" cy="556612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4439"/>
            <a:ext cx="8229600" cy="4372335"/>
          </a:xfrm>
        </p:spPr>
        <p:txBody>
          <a:bodyPr/>
          <a:lstStyle>
            <a:lvl1pPr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defRPr lang="zh-TW" altLang="en-US" sz="202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defRPr lang="zh-TW" altLang="en-US" sz="16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defRPr lang="zh-TW" alt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defRPr lang="zh-TW" altLang="en-US" sz="13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itchFamily="34" charset="0"/>
              <a:buChar char="•"/>
              <a:defRPr lang="zh-TW" altLang="en-US" sz="13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3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>
            <a:normAutofit/>
          </a:bodyPr>
          <a:lstStyle>
            <a:lvl1pPr algn="l">
              <a:defRPr lang="zh-TW" altLang="en-US" sz="2400" b="1" kern="1200" cap="none" spc="0" dirty="0" smtClean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zh-TW" altLang="en-US" sz="1800" b="0" kern="1200" dirty="0" smtClean="0">
                <a:ln>
                  <a:solidFill>
                    <a:schemeClr val="tx1"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  <a:ea typeface="+mn-ea"/>
                <a:cs typeface="+mn-cs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71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564908"/>
            <a:ext cx="4038600" cy="35612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564908"/>
            <a:ext cx="4038600" cy="35612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20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2585869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3235816"/>
            <a:ext cx="4040188" cy="300149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2587560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3235820"/>
            <a:ext cx="4041775" cy="301168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307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9151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 algn="ctr">
              <a:defRPr b="1" cap="none" spc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460" y="3886200"/>
            <a:ext cx="708708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950" b="0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矩形 12"/>
          <p:cNvSpPr/>
          <p:nvPr userDrawn="1"/>
        </p:nvSpPr>
        <p:spPr>
          <a:xfrm>
            <a:off x="342619" y="46153"/>
            <a:ext cx="1919075" cy="50783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85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91207"/>
                </a:solidFill>
                <a:effectLst/>
                <a:latin typeface="+mn-lt"/>
                <a:ea typeface="Arial Hebrew" charset="-79"/>
                <a:cs typeface="Arial Hebrew" charset="-79"/>
              </a:rPr>
              <a:t>ChinaVIS</a:t>
            </a:r>
            <a:endParaRPr lang="zh-CN" altLang="en-US" sz="285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991207"/>
              </a:solidFill>
              <a:effectLst/>
              <a:latin typeface="+mn-lt"/>
              <a:ea typeface="Arial Hebrew" charset="-79"/>
              <a:cs typeface="Arial Hebrew" charset="-79"/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 rot="-5400000">
            <a:off x="1967782" y="339073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 smtClean="0">
                <a:latin typeface="+mn-ea"/>
                <a:ea typeface="+mn-ea"/>
                <a:cs typeface="New Peninim MT" charset="-79"/>
              </a:rPr>
              <a:t>2016</a:t>
            </a:r>
            <a:endParaRPr kumimoji="1" lang="zh-CN" altLang="en-US" sz="1200" dirty="0">
              <a:latin typeface="+mn-ea"/>
              <a:ea typeface="+mn-ea"/>
              <a:cs typeface="New Peninim MT" charset="-79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645529" y="602039"/>
            <a:ext cx="14814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50" dirty="0" smtClean="0">
                <a:latin typeface="+mn-ea"/>
                <a:ea typeface="+mn-ea"/>
              </a:rPr>
              <a:t>07.21~23</a:t>
            </a:r>
            <a:r>
              <a:rPr kumimoji="1" lang="en-US" altLang="zh-CN" sz="1050" baseline="0" dirty="0" smtClean="0">
                <a:latin typeface="+mn-ea"/>
                <a:ea typeface="+mn-ea"/>
              </a:rPr>
              <a:t>  Changsha</a:t>
            </a:r>
            <a:endParaRPr kumimoji="1" lang="zh-CN" altLang="en-US" sz="1050" dirty="0">
              <a:latin typeface="+mn-ea"/>
              <a:ea typeface="+mn-ea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7091304" y="5803480"/>
            <a:ext cx="1919075" cy="50783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85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91207"/>
                </a:solidFill>
                <a:effectLst/>
                <a:latin typeface="+mn-lt"/>
                <a:ea typeface="Arial Hebrew" charset="-79"/>
                <a:cs typeface="Arial Hebrew" charset="-79"/>
              </a:rPr>
              <a:t>ChinaVIS</a:t>
            </a:r>
            <a:endParaRPr lang="zh-CN" altLang="en-US" sz="285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991207"/>
              </a:solidFill>
              <a:effectLst/>
              <a:latin typeface="+mn-lt"/>
              <a:ea typeface="Arial Hebrew" charset="-79"/>
              <a:cs typeface="Arial Hebrew" charset="-79"/>
            </a:endParaRPr>
          </a:p>
        </p:txBody>
      </p:sp>
      <p:sp>
        <p:nvSpPr>
          <p:cNvPr id="17" name="文本框 16"/>
          <p:cNvSpPr txBox="1"/>
          <p:nvPr userDrawn="1"/>
        </p:nvSpPr>
        <p:spPr>
          <a:xfrm rot="-5400000">
            <a:off x="8690588" y="609640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 smtClean="0">
                <a:latin typeface="+mn-ea"/>
                <a:ea typeface="+mn-ea"/>
                <a:cs typeface="New Peninim MT" charset="-79"/>
              </a:rPr>
              <a:t>2016</a:t>
            </a:r>
            <a:endParaRPr kumimoji="1" lang="zh-CN" altLang="en-US" sz="1200" dirty="0">
              <a:latin typeface="+mn-ea"/>
              <a:ea typeface="+mn-ea"/>
              <a:cs typeface="New Peninim MT" charset="-79"/>
            </a:endParaRPr>
          </a:p>
        </p:txBody>
      </p:sp>
      <p:sp>
        <p:nvSpPr>
          <p:cNvPr id="18" name="文本框 17"/>
          <p:cNvSpPr txBox="1"/>
          <p:nvPr userDrawn="1"/>
        </p:nvSpPr>
        <p:spPr>
          <a:xfrm>
            <a:off x="7342455" y="6359366"/>
            <a:ext cx="14814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50" dirty="0" smtClean="0">
                <a:latin typeface="+mn-ea"/>
                <a:ea typeface="+mn-ea"/>
              </a:rPr>
              <a:t>07.21~23</a:t>
            </a:r>
            <a:r>
              <a:rPr kumimoji="1" lang="en-US" altLang="zh-CN" sz="1050" baseline="0" dirty="0" smtClean="0">
                <a:latin typeface="+mn-ea"/>
                <a:ea typeface="+mn-ea"/>
              </a:rPr>
              <a:t>  Changsha</a:t>
            </a:r>
            <a:endParaRPr kumimoji="1" lang="zh-CN" altLang="en-US" sz="1050" dirty="0">
              <a:latin typeface="+mn-ea"/>
              <a:ea typeface="+mn-ea"/>
            </a:endParaRPr>
          </a:p>
        </p:txBody>
      </p:sp>
      <p:sp>
        <p:nvSpPr>
          <p:cNvPr id="19" name="文本框 18"/>
          <p:cNvSpPr txBox="1"/>
          <p:nvPr userDrawn="1"/>
        </p:nvSpPr>
        <p:spPr>
          <a:xfrm>
            <a:off x="2543701" y="94931"/>
            <a:ext cx="6370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800" dirty="0" smtClean="0">
                <a:solidFill>
                  <a:srgbClr val="595959"/>
                </a:solidFill>
              </a:rPr>
              <a:t>The 3</a:t>
            </a:r>
            <a:r>
              <a:rPr kumimoji="1" lang="en-US" altLang="zh-CN" sz="1800" baseline="0" dirty="0" smtClean="0">
                <a:solidFill>
                  <a:srgbClr val="595959"/>
                </a:solidFill>
              </a:rPr>
              <a:t>rd</a:t>
            </a:r>
            <a:r>
              <a:rPr kumimoji="1" lang="en-US" altLang="zh-CN" sz="1800" dirty="0" smtClean="0">
                <a:solidFill>
                  <a:srgbClr val="595959"/>
                </a:solidFill>
              </a:rPr>
              <a:t> China Visualization and Visual Analytics Conference</a:t>
            </a:r>
            <a:endParaRPr kumimoji="1" lang="zh-CN" altLang="en-US" sz="1800" dirty="0">
              <a:solidFill>
                <a:srgbClr val="595959"/>
              </a:solidFill>
            </a:endParaRPr>
          </a:p>
        </p:txBody>
      </p:sp>
      <p:sp>
        <p:nvSpPr>
          <p:cNvPr id="20" name="文本框 19"/>
          <p:cNvSpPr txBox="1"/>
          <p:nvPr userDrawn="1"/>
        </p:nvSpPr>
        <p:spPr>
          <a:xfrm>
            <a:off x="2543701" y="429184"/>
            <a:ext cx="42242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100" b="1" dirty="0" smtClean="0">
                <a:solidFill>
                  <a:srgbClr val="595959"/>
                </a:solidFill>
                <a:latin typeface="Heiti SC Light" charset="-122"/>
                <a:ea typeface="Heiti SC Light" charset="-122"/>
                <a:cs typeface="Heiti SC Light" charset="-122"/>
              </a:rPr>
              <a:t>第三届中国可视化与可视分析大会</a:t>
            </a:r>
            <a:endParaRPr kumimoji="1" lang="zh-CN" altLang="en-US" sz="2100" b="1" dirty="0">
              <a:solidFill>
                <a:srgbClr val="595959"/>
              </a:solidFill>
              <a:latin typeface="Heiti SC Light" charset="-122"/>
              <a:ea typeface="Heiti SC Light" charset="-122"/>
              <a:cs typeface="Heiti SC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632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 algn="ctr">
              <a:defRPr b="1" cap="none" spc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460" y="3886200"/>
            <a:ext cx="708708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950" b="0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9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03197"/>
            <a:ext cx="8229600" cy="556612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4439"/>
            <a:ext cx="8229600" cy="4372335"/>
          </a:xfrm>
        </p:spPr>
        <p:txBody>
          <a:bodyPr/>
          <a:lstStyle>
            <a:lvl1pPr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defRPr lang="zh-TW" altLang="en-US" sz="202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defRPr lang="zh-TW" altLang="en-US" sz="16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defRPr lang="zh-TW" alt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defRPr lang="zh-TW" altLang="en-US" sz="13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itchFamily="34" charset="0"/>
              <a:buChar char="•"/>
              <a:defRPr lang="zh-TW" altLang="en-US" sz="13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image" Target="../media/image1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2" y="1768785"/>
            <a:ext cx="3912620" cy="494867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51561" cy="6858000"/>
          </a:xfrm>
          <a:prstGeom prst="rect">
            <a:avLst/>
          </a:prstGeom>
          <a:solidFill>
            <a:srgbClr val="F5F5F5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圖片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4" t="40447" r="15098" b="46567"/>
          <a:stretch/>
        </p:blipFill>
        <p:spPr>
          <a:xfrm>
            <a:off x="-16042" y="0"/>
            <a:ext cx="9223513" cy="91439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363368" y="73005"/>
            <a:ext cx="1919075" cy="50783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850" b="1" cap="none" spc="0" dirty="0" smtClean="0">
                <a:ln w="22225">
                  <a:solidFill>
                    <a:srgbClr val="991207"/>
                  </a:solidFill>
                  <a:prstDash val="solid"/>
                </a:ln>
                <a:solidFill>
                  <a:srgbClr val="991207"/>
                </a:solidFill>
                <a:effectLst/>
                <a:latin typeface="+mn-lt"/>
                <a:ea typeface="Arial Hebrew" charset="-79"/>
                <a:cs typeface="Arial Hebrew" charset="-79"/>
              </a:rPr>
              <a:t>ChinaVIS</a:t>
            </a:r>
            <a:endParaRPr lang="zh-CN" altLang="en-US" sz="2850" b="1" cap="none" spc="0" dirty="0">
              <a:ln w="22225">
                <a:solidFill>
                  <a:srgbClr val="991207"/>
                </a:solidFill>
                <a:prstDash val="solid"/>
              </a:ln>
              <a:solidFill>
                <a:srgbClr val="991207"/>
              </a:solidFill>
              <a:effectLst/>
              <a:latin typeface="+mn-lt"/>
              <a:ea typeface="Arial Hebrew" charset="-79"/>
              <a:cs typeface="Arial Hebrew" charset="-79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 rot="-5400000">
            <a:off x="1988531" y="326867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 smtClean="0">
                <a:latin typeface="+mn-ea"/>
                <a:ea typeface="+mn-ea"/>
                <a:cs typeface="New Peninim MT" charset="-79"/>
              </a:rPr>
              <a:t>2016</a:t>
            </a:r>
            <a:endParaRPr kumimoji="1" lang="zh-CN" altLang="en-US" sz="1200" dirty="0">
              <a:latin typeface="+mn-ea"/>
              <a:ea typeface="+mn-ea"/>
              <a:cs typeface="New Peninim MT" charset="-79"/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666278" y="541707"/>
            <a:ext cx="14814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50" dirty="0" smtClean="0">
                <a:latin typeface="+mn-ea"/>
                <a:ea typeface="+mn-ea"/>
              </a:rPr>
              <a:t>07.21~23</a:t>
            </a:r>
            <a:r>
              <a:rPr kumimoji="1" lang="en-US" altLang="zh-CN" sz="1050" baseline="0" dirty="0" smtClean="0">
                <a:latin typeface="+mn-ea"/>
                <a:ea typeface="+mn-ea"/>
              </a:rPr>
              <a:t>  Changsha</a:t>
            </a:r>
            <a:endParaRPr kumimoji="1" lang="zh-CN" altLang="en-US" sz="1050" dirty="0">
              <a:latin typeface="+mn-ea"/>
              <a:ea typeface="+mn-ea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2438384" y="82725"/>
            <a:ext cx="6370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800" dirty="0" smtClean="0">
                <a:solidFill>
                  <a:srgbClr val="595959"/>
                </a:solidFill>
              </a:rPr>
              <a:t>The 3</a:t>
            </a:r>
            <a:r>
              <a:rPr kumimoji="1" lang="en-US" altLang="zh-CN" sz="1800" baseline="0" dirty="0" smtClean="0">
                <a:solidFill>
                  <a:srgbClr val="595959"/>
                </a:solidFill>
              </a:rPr>
              <a:t>rd</a:t>
            </a:r>
            <a:r>
              <a:rPr kumimoji="1" lang="en-US" altLang="zh-CN" sz="1800" dirty="0" smtClean="0">
                <a:solidFill>
                  <a:srgbClr val="595959"/>
                </a:solidFill>
              </a:rPr>
              <a:t> China Visualization and Visual Analytics Conference</a:t>
            </a:r>
            <a:endParaRPr kumimoji="1" lang="zh-CN" altLang="en-US" sz="1800" dirty="0">
              <a:solidFill>
                <a:srgbClr val="595959"/>
              </a:solidFill>
            </a:endParaRPr>
          </a:p>
        </p:txBody>
      </p:sp>
      <p:sp>
        <p:nvSpPr>
          <p:cNvPr id="16" name="文本框 15"/>
          <p:cNvSpPr txBox="1"/>
          <p:nvPr userDrawn="1"/>
        </p:nvSpPr>
        <p:spPr>
          <a:xfrm>
            <a:off x="2438384" y="416978"/>
            <a:ext cx="42242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100" dirty="0" smtClean="0">
                <a:solidFill>
                  <a:srgbClr val="595959"/>
                </a:solidFill>
                <a:latin typeface="Heiti SC Light" charset="-122"/>
                <a:ea typeface="Heiti SC Light" charset="-122"/>
                <a:cs typeface="Heiti SC Light" charset="-122"/>
              </a:rPr>
              <a:t>第三届中国可视化与可视分析大会</a:t>
            </a:r>
            <a:endParaRPr kumimoji="1" lang="zh-CN" altLang="en-US" sz="2100" dirty="0">
              <a:solidFill>
                <a:srgbClr val="595959"/>
              </a:solidFill>
              <a:latin typeface="Heiti SC Light" charset="-122"/>
              <a:ea typeface="Heiti SC Light" charset="-122"/>
              <a:cs typeface="Heiti SC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67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lang="zh-TW" altLang="en-US" sz="2700" b="1" kern="1200" cap="none" spc="0" dirty="0" smtClean="0">
          <a:ln w="18415" cmpd="sng">
            <a:solidFill>
              <a:schemeClr val="tx1">
                <a:alpha val="15000"/>
              </a:schemeClr>
            </a:solidFill>
            <a:prstDash val="solid"/>
          </a:ln>
          <a:solidFill>
            <a:srgbClr val="FFFFFF"/>
          </a:solidFill>
          <a:effectLst>
            <a:outerShdw blurRad="152400" dist="38100" dir="2700000" algn="tl" rotWithShape="0">
              <a:prstClr val="black"/>
            </a:outerShdw>
          </a:effectLst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10000"/>
        </a:lnSpc>
        <a:spcBef>
          <a:spcPts val="450"/>
        </a:spcBef>
        <a:spcAft>
          <a:spcPts val="450"/>
        </a:spcAft>
        <a:buClr>
          <a:schemeClr val="accent1"/>
        </a:buClr>
        <a:buSzPct val="80000"/>
        <a:buFont typeface="Wingdings 2" pitchFamily="18" charset="2"/>
        <a:buChar char=""/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10000"/>
        </a:lnSpc>
        <a:spcBef>
          <a:spcPts val="450"/>
        </a:spcBef>
        <a:spcAft>
          <a:spcPts val="450"/>
        </a:spcAft>
        <a:buClr>
          <a:schemeClr val="accent1"/>
        </a:buClr>
        <a:buSzPct val="80000"/>
        <a:buFont typeface="Wingdings 2" pitchFamily="18" charset="2"/>
        <a:buChar char="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450"/>
        </a:spcBef>
        <a:spcAft>
          <a:spcPts val="450"/>
        </a:spcAft>
        <a:buClr>
          <a:schemeClr val="accent1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450"/>
        </a:spcBef>
        <a:spcAft>
          <a:spcPts val="450"/>
        </a:spcAft>
        <a:buClr>
          <a:schemeClr val="accent1"/>
        </a:buClr>
        <a:buFont typeface="Calibri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450"/>
        </a:spcBef>
        <a:spcAft>
          <a:spcPts val="450"/>
        </a:spcAft>
        <a:buClr>
          <a:schemeClr val="accent1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2" y="1768785"/>
            <a:ext cx="3912620" cy="494867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4684" y="18481"/>
            <a:ext cx="9151561" cy="6858000"/>
          </a:xfrm>
          <a:prstGeom prst="rect">
            <a:avLst/>
          </a:prstGeom>
          <a:solidFill>
            <a:srgbClr val="F5F5F5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4" y="-36847"/>
            <a:ext cx="9148684" cy="143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2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lang="zh-TW" altLang="en-US" sz="2700" b="1" kern="1200" cap="none" spc="0" dirty="0" smtClean="0">
          <a:ln w="18415" cmpd="sng">
            <a:solidFill>
              <a:schemeClr val="tx1">
                <a:alpha val="15000"/>
              </a:schemeClr>
            </a:solidFill>
            <a:prstDash val="solid"/>
          </a:ln>
          <a:solidFill>
            <a:srgbClr val="FFFFFF"/>
          </a:solidFill>
          <a:effectLst>
            <a:outerShdw blurRad="152400" dist="38100" dir="2700000" algn="tl" rotWithShape="0">
              <a:prstClr val="black"/>
            </a:outerShdw>
          </a:effectLst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10000"/>
        </a:lnSpc>
        <a:spcBef>
          <a:spcPts val="450"/>
        </a:spcBef>
        <a:spcAft>
          <a:spcPts val="450"/>
        </a:spcAft>
        <a:buClr>
          <a:schemeClr val="accent1"/>
        </a:buClr>
        <a:buSzPct val="80000"/>
        <a:buFont typeface="Wingdings 2" pitchFamily="18" charset="2"/>
        <a:buChar char=""/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10000"/>
        </a:lnSpc>
        <a:spcBef>
          <a:spcPts val="450"/>
        </a:spcBef>
        <a:spcAft>
          <a:spcPts val="450"/>
        </a:spcAft>
        <a:buClr>
          <a:schemeClr val="accent1"/>
        </a:buClr>
        <a:buSzPct val="80000"/>
        <a:buFont typeface="Wingdings 2" pitchFamily="18" charset="2"/>
        <a:buChar char="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450"/>
        </a:spcBef>
        <a:spcAft>
          <a:spcPts val="450"/>
        </a:spcAft>
        <a:buClr>
          <a:schemeClr val="accent1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450"/>
        </a:spcBef>
        <a:spcAft>
          <a:spcPts val="450"/>
        </a:spcAft>
        <a:buClr>
          <a:schemeClr val="accent1"/>
        </a:buClr>
        <a:buFont typeface="Calibri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450"/>
        </a:spcBef>
        <a:spcAft>
          <a:spcPts val="450"/>
        </a:spcAft>
        <a:buClr>
          <a:schemeClr val="accent1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04158" y="1140780"/>
            <a:ext cx="6858000" cy="685708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4050" b="1" dirty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1">
                      <a:lumMod val="65000"/>
                      <a:alpha val="6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ChinaVIS 2016</a:t>
            </a:r>
            <a:endParaRPr lang="zh-CN" altLang="en-US" sz="4050" b="1" dirty="0">
              <a:ln w="18415" cmpd="sng">
                <a:solidFill>
                  <a:schemeClr val="tx1">
                    <a:alpha val="1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1">
                    <a:lumMod val="65000"/>
                    <a:alpha val="6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文本占位符 5"/>
          <p:cNvSpPr txBox="1">
            <a:spLocks/>
          </p:cNvSpPr>
          <p:nvPr/>
        </p:nvSpPr>
        <p:spPr>
          <a:xfrm>
            <a:off x="1237059" y="1828731"/>
            <a:ext cx="6858000" cy="112514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SzPct val="80000"/>
              <a:defRPr/>
            </a:pPr>
            <a:r>
              <a:rPr lang="en-US" altLang="zh-CN" sz="2400" dirty="0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July 21-23, </a:t>
            </a:r>
            <a:r>
              <a:rPr lang="en-US" altLang="zh-CN" sz="2400" dirty="0" err="1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Shangsha</a:t>
            </a:r>
            <a:endParaRPr lang="zh-CN" altLang="en-US" sz="2400" dirty="0">
              <a:ln>
                <a:solidFill>
                  <a:schemeClr val="tx1">
                    <a:alpha val="1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68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68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765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5861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cificVis2010">
      <a:majorFont>
        <a:latin typeface="Century Gothic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cificVis2010">
      <a:majorFont>
        <a:latin typeface="Century Gothic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全屏显示(4:3)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 Hebrew</vt:lpstr>
      <vt:lpstr>Calibri</vt:lpstr>
      <vt:lpstr>Century Gothic</vt:lpstr>
      <vt:lpstr>Heiti SC Light</vt:lpstr>
      <vt:lpstr>New Peninim MT</vt:lpstr>
      <vt:lpstr>Wingdings 2</vt:lpstr>
      <vt:lpstr>微軟正黑體</vt:lpstr>
      <vt:lpstr>Arial</vt:lpstr>
      <vt:lpstr>Office 佈景主題</vt:lpstr>
      <vt:lpstr>1_Office 佈景主題</vt:lpstr>
      <vt:lpstr>Papers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2016-07-08T06:00:50Z</dcterms:modified>
</cp:coreProperties>
</file>