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960-ADD3-45DC-8EAD-8718D298985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9E55-E764-48AE-BA89-9DEA04A7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3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960-ADD3-45DC-8EAD-8718D298985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9E55-E764-48AE-BA89-9DEA04A7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3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960-ADD3-45DC-8EAD-8718D298985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9E55-E764-48AE-BA89-9DEA04A7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960-ADD3-45DC-8EAD-8718D298985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9E55-E764-48AE-BA89-9DEA04A7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8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960-ADD3-45DC-8EAD-8718D298985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9E55-E764-48AE-BA89-9DEA04A7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9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960-ADD3-45DC-8EAD-8718D298985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9E55-E764-48AE-BA89-9DEA04A7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6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960-ADD3-45DC-8EAD-8718D298985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9E55-E764-48AE-BA89-9DEA04A7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2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960-ADD3-45DC-8EAD-8718D298985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9E55-E764-48AE-BA89-9DEA04A7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960-ADD3-45DC-8EAD-8718D298985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9E55-E764-48AE-BA89-9DEA04A7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960-ADD3-45DC-8EAD-8718D298985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9E55-E764-48AE-BA89-9DEA04A7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2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960-ADD3-45DC-8EAD-8718D298985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9E55-E764-48AE-BA89-9DEA04A7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4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0F960-ADD3-45DC-8EAD-8718D298985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E9E55-E764-48AE-BA89-9DEA04A7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9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ctrTitle"/>
          </p:nvPr>
        </p:nvSpPr>
        <p:spPr>
          <a:xfrm>
            <a:off x="233680" y="1889761"/>
            <a:ext cx="11836223" cy="977849"/>
          </a:xfrm>
        </p:spPr>
        <p:txBody>
          <a:bodyPr/>
          <a:lstStyle/>
          <a:p>
            <a:r>
              <a:rPr lang="en-GB" sz="5400" dirty="0">
                <a:solidFill>
                  <a:srgbClr val="0E0E26"/>
                </a:solidFill>
              </a:rPr>
              <a:t>Title of paper/poster</a:t>
            </a:r>
            <a:endParaRPr lang="en-GB" sz="5400" dirty="0"/>
          </a:p>
        </p:txBody>
      </p:sp>
      <p:sp>
        <p:nvSpPr>
          <p:cNvPr id="5" name="Subtitle 5"/>
          <p:cNvSpPr>
            <a:spLocks noGrp="1"/>
          </p:cNvSpPr>
          <p:nvPr>
            <p:ph type="subTitle" idx="1"/>
          </p:nvPr>
        </p:nvSpPr>
        <p:spPr>
          <a:xfrm>
            <a:off x="184584" y="3237699"/>
            <a:ext cx="11819217" cy="3834868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0E0E26"/>
                </a:solidFill>
              </a:rPr>
              <a:t>First Author</a:t>
            </a:r>
            <a:r>
              <a:rPr lang="en-GB" sz="3600" baseline="30000" dirty="0">
                <a:solidFill>
                  <a:srgbClr val="0E0E26"/>
                </a:solidFill>
              </a:rPr>
              <a:t>1</a:t>
            </a:r>
            <a:r>
              <a:rPr lang="en-GB" sz="3600" dirty="0">
                <a:solidFill>
                  <a:srgbClr val="0E0E26"/>
                </a:solidFill>
              </a:rPr>
              <a:t>, </a:t>
            </a:r>
            <a:r>
              <a:rPr lang="en-GB" sz="3600" b="1" dirty="0">
                <a:solidFill>
                  <a:srgbClr val="0E0E26"/>
                </a:solidFill>
              </a:rPr>
              <a:t>Presenting Author</a:t>
            </a:r>
            <a:r>
              <a:rPr lang="en-GB" sz="3600" baseline="30000" dirty="0">
                <a:solidFill>
                  <a:srgbClr val="0E0E26"/>
                </a:solidFill>
              </a:rPr>
              <a:t>2</a:t>
            </a:r>
            <a:r>
              <a:rPr lang="en-GB" sz="3600" dirty="0">
                <a:solidFill>
                  <a:srgbClr val="0E0E26"/>
                </a:solidFill>
              </a:rPr>
              <a:t>, Last Author</a:t>
            </a:r>
            <a:r>
              <a:rPr lang="en-GB" sz="3600" baseline="30000" dirty="0">
                <a:solidFill>
                  <a:srgbClr val="0E0E26"/>
                </a:solidFill>
              </a:rPr>
              <a:t>3</a:t>
            </a:r>
          </a:p>
          <a:p>
            <a:pPr algn="ctr"/>
            <a:endParaRPr lang="en-GB" sz="3200" baseline="30000" dirty="0">
              <a:solidFill>
                <a:srgbClr val="0E0E26"/>
              </a:solidFill>
            </a:endParaRPr>
          </a:p>
          <a:p>
            <a:pPr algn="ctr"/>
            <a:r>
              <a:rPr lang="en-GB" sz="3200" baseline="30000" dirty="0">
                <a:solidFill>
                  <a:srgbClr val="0E0E26"/>
                </a:solidFill>
              </a:rPr>
              <a:t>1</a:t>
            </a:r>
            <a:r>
              <a:rPr lang="en-GB" sz="3200" dirty="0">
                <a:solidFill>
                  <a:srgbClr val="0E0E26"/>
                </a:solidFill>
              </a:rPr>
              <a:t>University One</a:t>
            </a:r>
          </a:p>
          <a:p>
            <a:pPr algn="ctr"/>
            <a:r>
              <a:rPr lang="en-GB" sz="3200" baseline="30000" dirty="0">
                <a:solidFill>
                  <a:srgbClr val="0E0E26"/>
                </a:solidFill>
              </a:rPr>
              <a:t>2</a:t>
            </a:r>
            <a:r>
              <a:rPr lang="en-GB" sz="3200" dirty="0">
                <a:solidFill>
                  <a:srgbClr val="0E0E26"/>
                </a:solidFill>
              </a:rPr>
              <a:t>Company Two</a:t>
            </a:r>
          </a:p>
          <a:p>
            <a:pPr algn="ctr"/>
            <a:r>
              <a:rPr lang="en-GB" sz="3200" baseline="30000" dirty="0">
                <a:solidFill>
                  <a:srgbClr val="0E0E26"/>
                </a:solidFill>
              </a:rPr>
              <a:t>3</a:t>
            </a:r>
            <a:r>
              <a:rPr lang="en-GB" sz="3200" dirty="0">
                <a:solidFill>
                  <a:srgbClr val="0E0E26"/>
                </a:solidFill>
              </a:rPr>
              <a:t>University Three</a:t>
            </a:r>
          </a:p>
          <a:p>
            <a:pPr algn="ctr"/>
            <a:endParaRPr lang="en-GB" sz="2000" dirty="0">
              <a:solidFill>
                <a:srgbClr val="0E0E26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8DDD34-5E97-4D8F-9E44-58296B3E7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97"/>
            <a:ext cx="12192000" cy="17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9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7"/>
            <a:ext cx="249349" cy="12467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EE9115-7803-4E1B-8740-1B9FEC179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53"/>
            <a:ext cx="12192000" cy="651147"/>
          </a:xfrm>
          <a:prstGeom prst="rect">
            <a:avLst/>
          </a:prstGeom>
        </p:spPr>
      </p:pic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43E05FA2-0660-4C24-97A0-A3E1895B0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959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948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19</Words>
  <Application>Microsoft Office PowerPoint</Application>
  <PresentationFormat>宽屏</PresentationFormat>
  <Paragraphs>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宋体</vt:lpstr>
      <vt:lpstr>Arial</vt:lpstr>
      <vt:lpstr>Calibri</vt:lpstr>
      <vt:lpstr>Calibri Light</vt:lpstr>
      <vt:lpstr>Office 主题</vt:lpstr>
      <vt:lpstr>Title of paper/poster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tge</dc:creator>
  <cp:lastModifiedBy>Yanyan Wang</cp:lastModifiedBy>
  <cp:revision>12</cp:revision>
  <dcterms:created xsi:type="dcterms:W3CDTF">2017-07-06T04:10:21Z</dcterms:created>
  <dcterms:modified xsi:type="dcterms:W3CDTF">2017-07-06T13:46:08Z</dcterms:modified>
</cp:coreProperties>
</file>